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72" r:id="rId1"/>
  </p:sldMasterIdLst>
  <p:notesMasterIdLst>
    <p:notesMasterId r:id="rId35"/>
  </p:notesMasterIdLst>
  <p:sldIdLst>
    <p:sldId id="260" r:id="rId2"/>
    <p:sldId id="270" r:id="rId3"/>
    <p:sldId id="261" r:id="rId4"/>
    <p:sldId id="296" r:id="rId5"/>
    <p:sldId id="295" r:id="rId6"/>
    <p:sldId id="277" r:id="rId7"/>
    <p:sldId id="308" r:id="rId8"/>
    <p:sldId id="309" r:id="rId9"/>
    <p:sldId id="274" r:id="rId10"/>
    <p:sldId id="297" r:id="rId11"/>
    <p:sldId id="302" r:id="rId12"/>
    <p:sldId id="298" r:id="rId13"/>
    <p:sldId id="299" r:id="rId14"/>
    <p:sldId id="300" r:id="rId15"/>
    <p:sldId id="278" r:id="rId16"/>
    <p:sldId id="303" r:id="rId17"/>
    <p:sldId id="276" r:id="rId18"/>
    <p:sldId id="304" r:id="rId19"/>
    <p:sldId id="279" r:id="rId20"/>
    <p:sldId id="293" r:id="rId21"/>
    <p:sldId id="283" r:id="rId22"/>
    <p:sldId id="294" r:id="rId23"/>
    <p:sldId id="301" r:id="rId24"/>
    <p:sldId id="307" r:id="rId25"/>
    <p:sldId id="305" r:id="rId26"/>
    <p:sldId id="306" r:id="rId27"/>
    <p:sldId id="310" r:id="rId28"/>
    <p:sldId id="272" r:id="rId29"/>
    <p:sldId id="286" r:id="rId30"/>
    <p:sldId id="287" r:id="rId31"/>
    <p:sldId id="311" r:id="rId32"/>
    <p:sldId id="292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F49F1-8A58-483B-8BBC-F25CB6B7929E}" type="datetimeFigureOut">
              <a:rPr lang="en-US" smtClean="0"/>
              <a:t>4/18/2018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F0D96-5204-4C64-B16A-D6068CE80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4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BCCD4-AC94-426B-93E5-1C063AF8D8D0}" type="slidenum">
              <a:rPr lang="en-US" smtClean="0">
                <a:solidFill>
                  <a:prstClr val="black"/>
                </a:solidFill>
              </a:rPr>
              <a:pPr/>
              <a:t>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6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F0D96-5204-4C64-B16A-D6068CE807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33A96-C714-418C-A746-D1C259726521}" type="datetime1">
              <a:rPr lang="en-US" smtClean="0">
                <a:solidFill>
                  <a:srgbClr val="1C1C1C"/>
                </a:solidFill>
              </a:rPr>
              <a:t>4/18/2018</a:t>
            </a:fld>
            <a:endParaRPr lang="en-US">
              <a:solidFill>
                <a:srgbClr val="1C1C1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‹#›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962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0E9F1-2E87-4B8A-AA37-47AFABC53724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78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A2EE-8F52-4EF3-A2F6-50E5CE785A96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225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70553-1B53-4B85-BE9E-A4CDADABACA1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889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3C7A-3421-46BC-89D8-9CD5902190E1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5740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A89EE-DFA4-4E02-8220-5F39AC0330C8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009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01E9B-103D-4C70-BFE8-90F6312AF183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654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460B5-6026-4482-A67B-05DF468C50EB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96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95E20-0478-45DA-98A5-5A4F910967B8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57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F6FC6-CA3F-4F2A-A383-248A497890E7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797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50836-361B-4CED-9F6A-09D065051833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853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46684-A88C-48A7-9967-1DC9D1F779D3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28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0A730-9174-4181-A303-E6881086AE74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60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3BC9E-E68B-4349-8ED9-3D0D9463FAFD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34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C056C-F7EF-4081-AD55-FA059932BB06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2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B79E2-A505-4283-8B93-6B113A571864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83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DC85D-AE11-478F-B58D-B00F16631564}" type="datetime1">
              <a:rPr lang="en-US" smtClean="0">
                <a:solidFill>
                  <a:srgbClr val="000000"/>
                </a:solidFill>
              </a:rPr>
              <a:t>4/18/2018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15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83413" y="720436"/>
            <a:ext cx="10363200" cy="1741574"/>
          </a:xfrm>
        </p:spPr>
        <p:txBody>
          <a:bodyPr/>
          <a:lstStyle/>
          <a:p>
            <a:pPr algn="ctr"/>
            <a:r>
              <a:rPr lang="en-US" sz="5000"/>
              <a:t>Final </a:t>
            </a:r>
            <a:r>
              <a:rPr lang="en-US" sz="5000" dirty="0"/>
              <a:t>Presentation</a:t>
            </a:r>
            <a:br>
              <a:rPr lang="en-US" sz="5000" dirty="0"/>
            </a:br>
            <a:r>
              <a:rPr lang="en-US" sz="5000" dirty="0"/>
              <a:t>Simply Siam --- iOS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3371" y="60132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85164"/>
            <a:ext cx="683339" cy="42132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65476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A170-C74D-41C5-A9F1-AF29AD58B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31" y="727788"/>
            <a:ext cx="8350272" cy="494522"/>
          </a:xfrm>
        </p:spPr>
        <p:txBody>
          <a:bodyPr/>
          <a:lstStyle/>
          <a:p>
            <a:pPr algn="l"/>
            <a:r>
              <a:rPr lang="en-US" sz="4000" dirty="0"/>
              <a:t>Welcome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53E2E-2640-4DC5-88E2-7B045BFCF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AFDC3-695C-4B55-A1C2-B60F418F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  <a:endParaRPr lang="en-US" dirty="0">
              <a:solidFill>
                <a:srgbClr val="1C1C1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20840-5796-4CF7-A112-C3314125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9</a:t>
            </a:fld>
            <a:endParaRPr lang="en-US">
              <a:solidFill>
                <a:srgbClr val="1C1C1C"/>
              </a:solidFill>
            </a:endParaRPr>
          </a:p>
        </p:txBody>
      </p:sp>
      <p:pic>
        <p:nvPicPr>
          <p:cNvPr id="3075" name="Picture 3" descr="DineIN">
            <a:extLst>
              <a:ext uri="{FF2B5EF4-FFF2-40B4-BE49-F238E27FC236}">
                <a16:creationId xmlns:a16="http://schemas.microsoft.com/office/drawing/2014/main" id="{33462998-45F2-4D76-9AB0-E3372C42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20" y="120621"/>
            <a:ext cx="3170237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86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B9397-2C18-4E47-BA4B-5620DF5E8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703" y="940526"/>
            <a:ext cx="7950300" cy="583474"/>
          </a:xfrm>
        </p:spPr>
        <p:txBody>
          <a:bodyPr/>
          <a:lstStyle/>
          <a:p>
            <a:pPr algn="l"/>
            <a:r>
              <a:rPr lang="en-US" sz="3600" dirty="0"/>
              <a:t>Welcome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2174B-AC50-4BB4-BE36-968384A0B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881051"/>
            <a:ext cx="8054803" cy="3266681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have 3 options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Delivery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Take Away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Dining 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DED0F-5B20-40F8-BB55-F4BF7AE2D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  <a:endParaRPr lang="en-US" dirty="0">
              <a:solidFill>
                <a:srgbClr val="1C1C1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2F5A2-D2D5-4DF6-8AB7-2460C9FD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10</a:t>
            </a:fld>
            <a:endParaRPr lang="en-US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05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9B498-A260-49C4-98D4-83F8D726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025" y="451513"/>
            <a:ext cx="8350977" cy="678547"/>
          </a:xfrm>
        </p:spPr>
        <p:txBody>
          <a:bodyPr/>
          <a:lstStyle/>
          <a:p>
            <a:pPr algn="l"/>
            <a:r>
              <a:rPr lang="en-US" sz="3600" dirty="0"/>
              <a:t>Delivery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AD2F3-85D4-45B8-B135-63307173E6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21FEC-5AC6-4F05-A024-4319F7FE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  <a:endParaRPr lang="en-US" dirty="0">
              <a:solidFill>
                <a:srgbClr val="1C1C1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466BE-C63C-48D4-B9E5-3BCECD45B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11</a:t>
            </a:fld>
            <a:endParaRPr lang="en-US">
              <a:solidFill>
                <a:srgbClr val="1C1C1C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7FBCFD-F7C2-4A3C-8CCC-C391C4B91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7" y="361950"/>
            <a:ext cx="2867025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6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84E7-12E1-4E16-A894-026DB943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9A074A-72D4-455F-9331-96FC6DDD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0F60D-1F74-492D-AB56-62B3DB405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FB114-ECFB-4EC4-A2B6-92A391A3F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962" y="404812"/>
            <a:ext cx="288607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95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15C2-91D0-4F9E-A391-1C02CFCC7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Dine -In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C16548-9D8C-4BEF-9639-076772421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074" y="758612"/>
            <a:ext cx="3082835" cy="520503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1407C-B160-4832-8620-B1368303D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16B03-1A0F-4102-B9C7-97CAAB37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04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Signup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23255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BE705-4FB3-4CDB-BE53-77CD0B783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2445" y="801190"/>
            <a:ext cx="8211557" cy="426720"/>
          </a:xfrm>
        </p:spPr>
        <p:txBody>
          <a:bodyPr/>
          <a:lstStyle/>
          <a:p>
            <a:pPr algn="l"/>
            <a:r>
              <a:rPr lang="en-US" sz="3200" dirty="0"/>
              <a:t>Confirmation -mail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701CD-7304-4739-80EA-FE53713990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73285-5F5C-4FE8-8097-EA374FB6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123816-139C-4B89-8AF2-46454838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15</a:t>
            </a:fld>
            <a:endParaRPr lang="en-US">
              <a:solidFill>
                <a:srgbClr val="1C1C1C"/>
              </a:solidFill>
            </a:endParaRP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77237AE-ADD2-4009-931E-C1DF800A6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302" y="945968"/>
            <a:ext cx="3825965" cy="53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39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77334" y="914400"/>
            <a:ext cx="10390187" cy="1143000"/>
          </a:xfrm>
        </p:spPr>
        <p:txBody>
          <a:bodyPr/>
          <a:lstStyle/>
          <a:p>
            <a:r>
              <a:rPr lang="en-US" dirty="0"/>
              <a:t>Update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1189528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4865-1872-4A7B-BE2B-8935F36B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0" y="451513"/>
            <a:ext cx="8481521" cy="924441"/>
          </a:xfrm>
        </p:spPr>
        <p:txBody>
          <a:bodyPr/>
          <a:lstStyle/>
          <a:p>
            <a:r>
              <a:rPr lang="en-US" dirty="0"/>
              <a:t>Update Password-Password Recovery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3AD27-6565-4F8C-A6FB-42BCA2419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94373-C4A1-454F-8865-E7A410A3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close up of food&#10;&#10;Description generated with high confidence">
            <a:extLst>
              <a:ext uri="{FF2B5EF4-FFF2-40B4-BE49-F238E27FC236}">
                <a16:creationId xmlns:a16="http://schemas.microsoft.com/office/drawing/2014/main" id="{47786914-A47B-44D9-A726-F93B9D5DF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07" y="1173875"/>
            <a:ext cx="3299381" cy="523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66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76F816C-4508-4BE8-9EDA-1125FABBF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347662"/>
            <a:ext cx="296227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85164"/>
            <a:ext cx="683339" cy="421323"/>
          </a:xfrm>
        </p:spPr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3391229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Nikhil . 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39" y="1433846"/>
            <a:ext cx="1955688" cy="1976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48" y="1433846"/>
            <a:ext cx="1559334" cy="1923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12" y="1433846"/>
            <a:ext cx="2462677" cy="1976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63" y="3850721"/>
            <a:ext cx="1902691" cy="1598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94" y="3850721"/>
            <a:ext cx="2133476" cy="1598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433846"/>
            <a:ext cx="1842655" cy="1979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11" y="3850721"/>
            <a:ext cx="2405908" cy="16029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84794" y="3410608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Darshan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10939" y="5476741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Samyuktha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46841" y="3318427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Lohita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86047" y="3391229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Nikhil . 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626" y="5543817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Neelesh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33454" y="5476741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Snigda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79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Item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19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0"/>
            <a:ext cx="316718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73846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6D7ADF-79DB-4BEA-9D3A-90695E333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1BAB7B-6D37-4C97-A78D-624B1BF47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410" y="0"/>
            <a:ext cx="3167180" cy="6858000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1129139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Confirmation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21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446" y="0"/>
            <a:ext cx="316718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3256530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2EEA8-2CBF-455A-9E3B-09A22CA3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Confirmation</a:t>
            </a: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A809D1-AAE6-48BC-84DD-09B91ACA3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27" y="864991"/>
            <a:ext cx="2753038" cy="51763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4EDA6-C565-4692-BD41-EB060C88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7B05D-93A4-43A9-803F-ABF6CC32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22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09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CF12-27E1-46E2-8DE2-A77E4BFD2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Order Confirmation Mail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86351-5D20-49BA-A234-F0B296C8F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FD28F9-879B-4298-A70C-11BEA2FD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23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screenshot of a cell phone screen with text&#10;&#10;Description generated with very high confidence">
            <a:extLst>
              <a:ext uri="{FF2B5EF4-FFF2-40B4-BE49-F238E27FC236}">
                <a16:creationId xmlns:a16="http://schemas.microsoft.com/office/drawing/2014/main" id="{616DEEF6-0847-4D47-A3FC-4DC8B8B1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3" y="815345"/>
            <a:ext cx="3126570" cy="54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1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3906-9EA0-4CAB-9CC8-C363503BB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390B4-A58C-4D7E-8F61-4672EF1D2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2AA54-6218-4A84-BE86-389B46D4D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24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7BBA932A-4E66-4763-9C36-16A17C3C9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09" y="300855"/>
            <a:ext cx="3336925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41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0431-AEB2-4B84-9B7B-46550E3B8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Back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89E5BE-12DF-470B-874E-CB500459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234BE-7A60-4A3A-B002-72C31FADA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25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Feedback">
            <a:extLst>
              <a:ext uri="{FF2B5EF4-FFF2-40B4-BE49-F238E27FC236}">
                <a16:creationId xmlns:a16="http://schemas.microsoft.com/office/drawing/2014/main" id="{47086742-4BCC-47BB-BA96-FD6CE6EF0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330" y="198964"/>
            <a:ext cx="3021881" cy="631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895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7ACD4-408A-4358-AA38-968CFA6B0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Page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A60F68-4870-4C2E-832F-A1B4B629D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F2A4-BD17-4F84-9658-18E333D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B7C8776-DF09-4985-A974-A4E905405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787" y="692009"/>
            <a:ext cx="6167336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Backendless</a:t>
            </a:r>
          </a:p>
          <a:p>
            <a:r>
              <a:rPr lang="en-US" dirty="0"/>
              <a:t>Created tables </a:t>
            </a:r>
          </a:p>
          <a:p>
            <a:r>
              <a:rPr lang="en-US" dirty="0"/>
              <a:t>Need to populate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608100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Backendless - Authentication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63" y="1416978"/>
            <a:ext cx="8631382" cy="4701682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189211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1516" y="1429543"/>
            <a:ext cx="10390717" cy="5136149"/>
          </a:xfrm>
        </p:spPr>
        <p:txBody>
          <a:bodyPr>
            <a:normAutofit/>
          </a:bodyPr>
          <a:lstStyle/>
          <a:p>
            <a:r>
              <a:rPr lang="en-US" sz="2000" dirty="0"/>
              <a:t>Use Case Diagrams</a:t>
            </a:r>
          </a:p>
          <a:p>
            <a:r>
              <a:rPr lang="en-US" sz="2000" dirty="0"/>
              <a:t>Login page</a:t>
            </a:r>
          </a:p>
          <a:p>
            <a:r>
              <a:rPr lang="en-US" sz="2000" dirty="0"/>
              <a:t>Signup page</a:t>
            </a:r>
          </a:p>
          <a:p>
            <a:r>
              <a:rPr lang="en-US" sz="2000" dirty="0"/>
              <a:t>Profile update</a:t>
            </a:r>
          </a:p>
          <a:p>
            <a:r>
              <a:rPr lang="en-US" sz="2000" dirty="0"/>
              <a:t>Menu page</a:t>
            </a:r>
          </a:p>
          <a:p>
            <a:r>
              <a:rPr lang="en-US" sz="2000" dirty="0"/>
              <a:t>Menu Item Details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Cart page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Order Confirmation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Google Maps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Feedback Page</a:t>
            </a:r>
          </a:p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Database Connections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2686114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Backendless - Tables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665" y="1332328"/>
            <a:ext cx="8635099" cy="480294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29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40251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10CB-90E7-44D5-9F63-176A24D48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Fire-Base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00CC8-B200-4AD5-9270-6BECF34B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9B72B-F04F-4A87-AF1A-8C2E816D7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30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1AF9BE5-6C18-4A9C-894E-40E794EE2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603" y="1361873"/>
            <a:ext cx="7215821" cy="384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75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31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0" y="3391229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Nikhil . 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39" y="1433846"/>
            <a:ext cx="1955688" cy="19767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48" y="1433846"/>
            <a:ext cx="1559334" cy="19233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712" y="1433846"/>
            <a:ext cx="2462677" cy="1976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63" y="3850721"/>
            <a:ext cx="1902691" cy="1598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794" y="3850721"/>
            <a:ext cx="2133476" cy="1598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1433846"/>
            <a:ext cx="1842655" cy="19793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11" y="3850721"/>
            <a:ext cx="2405908" cy="16029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84794" y="3410608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Darshan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10939" y="5476741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Samyuktha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46841" y="3318427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Lohita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86047" y="3391229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Nikhil . 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73626" y="5543817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Neelesh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33454" y="5476741"/>
            <a:ext cx="1468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Snigda</a:t>
            </a:r>
            <a:endParaRPr lang="en-US" dirty="0"/>
          </a:p>
        </p:txBody>
      </p:sp>
      <p:sp>
        <p:nvSpPr>
          <p:cNvPr id="2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446655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144983"/>
            <a:ext cx="12192000" cy="969817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32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1729295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A18F-D74A-4725-99E1-B83CF974A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2705" y="3039647"/>
            <a:ext cx="9734188" cy="20283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7271DF-AB2F-4509-9E49-288D525D61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2BCE3-5AB5-46B8-AC9E-37E67CE4A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7334" y="6060023"/>
            <a:ext cx="6297612" cy="365125"/>
          </a:xfrm>
        </p:spPr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  <a:endParaRPr lang="en-US" dirty="0">
              <a:solidFill>
                <a:srgbClr val="1C1C1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C41CC-249A-4FA2-9470-BED2C0FAD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3</a:t>
            </a:fld>
            <a:endParaRPr lang="en-US">
              <a:solidFill>
                <a:srgbClr val="1C1C1C"/>
              </a:solidFill>
            </a:endParaRPr>
          </a:p>
        </p:txBody>
      </p:sp>
      <p:pic>
        <p:nvPicPr>
          <p:cNvPr id="2050" name="Picture 2" descr="usecase">
            <a:extLst>
              <a:ext uri="{FF2B5EF4-FFF2-40B4-BE49-F238E27FC236}">
                <a16:creationId xmlns:a16="http://schemas.microsoft.com/office/drawing/2014/main" id="{7BEE4F52-BE55-4FD2-A9F6-5A7F4B53D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04" y="328963"/>
            <a:ext cx="7439080" cy="589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125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6EEA-E485-4E64-850B-D893973F82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C1DA8-4A7F-4D8E-AC47-FFDA0D2350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1FD82-8C7E-4D40-B5FC-BF81E619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1C1C1C"/>
                </a:solidFill>
              </a:rPr>
              <a:t>-Team iOS</a:t>
            </a:r>
            <a:endParaRPr lang="en-US" dirty="0">
              <a:solidFill>
                <a:srgbClr val="1C1C1C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CA455-D289-4E59-87DA-90C20C3C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1C1C1C"/>
                </a:solidFill>
              </a:rPr>
              <a:pPr/>
              <a:t>4</a:t>
            </a:fld>
            <a:endParaRPr lang="en-US">
              <a:solidFill>
                <a:srgbClr val="1C1C1C"/>
              </a:solidFill>
            </a:endParaRPr>
          </a:p>
        </p:txBody>
      </p:sp>
      <p:pic>
        <p:nvPicPr>
          <p:cNvPr id="1026" name="Picture 2" descr="WhatsApp Image 2018-04-07 at 23">
            <a:extLst>
              <a:ext uri="{FF2B5EF4-FFF2-40B4-BE49-F238E27FC236}">
                <a16:creationId xmlns:a16="http://schemas.microsoft.com/office/drawing/2014/main" id="{EA2C8543-E817-4BA0-9D22-1961BC226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80" y="1"/>
            <a:ext cx="6297612" cy="640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11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  <p:pic>
        <p:nvPicPr>
          <p:cNvPr id="9" name="Picture 8" descr="A box of food&#10;&#10;Description generated with high confidence">
            <a:extLst>
              <a:ext uri="{FF2B5EF4-FFF2-40B4-BE49-F238E27FC236}">
                <a16:creationId xmlns:a16="http://schemas.microsoft.com/office/drawing/2014/main" id="{E2BE59DE-AC34-4B51-B82E-E453B9530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545" y="314325"/>
            <a:ext cx="3511685" cy="608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57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1753-73AF-452B-A155-B054538E9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Log-In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3959B7-9642-40E0-92DF-854CB47C8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E239A-8679-46E6-B2B0-9F7B1F91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box of food&#10;&#10;Description generated with high confidence">
            <a:extLst>
              <a:ext uri="{FF2B5EF4-FFF2-40B4-BE49-F238E27FC236}">
                <a16:creationId xmlns:a16="http://schemas.microsoft.com/office/drawing/2014/main" id="{75FD2F42-AF15-4462-9563-B6C000693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88" y="0"/>
            <a:ext cx="3244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8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AB2B-F58D-474D-9A72-97B71147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Googgle</a:t>
            </a:r>
            <a:r>
              <a:rPr lang="en-US" dirty="0"/>
              <a:t> Log-In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82C2A-C843-47C3-B2B6-1BAF4780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-Team 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64BF7-8C51-474A-B904-797DB4DEA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59BAB3-43B1-49C6-A910-FF2305F89D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062" y="0"/>
            <a:ext cx="329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0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Failed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5F0ED-128A-4EFA-864F-E68E592A91A6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0"/>
            <a:ext cx="316718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77334" y="6041362"/>
            <a:ext cx="6297612" cy="365125"/>
          </a:xfrm>
        </p:spPr>
        <p:txBody>
          <a:bodyPr/>
          <a:lstStyle/>
          <a:p>
            <a:r>
              <a:rPr lang="en-US" dirty="0"/>
              <a:t>-Team iOS</a:t>
            </a:r>
          </a:p>
        </p:txBody>
      </p:sp>
    </p:spTree>
    <p:extLst>
      <p:ext uri="{BB962C8B-B14F-4D97-AF65-F5344CB8AC3E}">
        <p14:creationId xmlns:p14="http://schemas.microsoft.com/office/powerpoint/2010/main" val="19839940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339</TotalTime>
  <Words>261</Words>
  <Application>Microsoft Office PowerPoint</Application>
  <PresentationFormat>Widescreen</PresentationFormat>
  <Paragraphs>131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Trebuchet MS</vt:lpstr>
      <vt:lpstr>Wingdings 3</vt:lpstr>
      <vt:lpstr>Facet</vt:lpstr>
      <vt:lpstr>Final Presentation Simply Siam --- iOS</vt:lpstr>
      <vt:lpstr>Team Members</vt:lpstr>
      <vt:lpstr>Overview</vt:lpstr>
      <vt:lpstr>PowerPoint Presentation</vt:lpstr>
      <vt:lpstr>PowerPoint Presentation</vt:lpstr>
      <vt:lpstr>Login Page</vt:lpstr>
      <vt:lpstr>Google Log-In</vt:lpstr>
      <vt:lpstr>Googgle Log-In</vt:lpstr>
      <vt:lpstr>Login Failed</vt:lpstr>
      <vt:lpstr>Welcome Page</vt:lpstr>
      <vt:lpstr>Welcome Page</vt:lpstr>
      <vt:lpstr>Delivery</vt:lpstr>
      <vt:lpstr>Take Away</vt:lpstr>
      <vt:lpstr>Dine -In</vt:lpstr>
      <vt:lpstr>Signup page</vt:lpstr>
      <vt:lpstr>Confirmation -mail</vt:lpstr>
      <vt:lpstr>Update Page</vt:lpstr>
      <vt:lpstr>Update Password-Password Recovery</vt:lpstr>
      <vt:lpstr>Menu page</vt:lpstr>
      <vt:lpstr>Menu Item Details</vt:lpstr>
      <vt:lpstr>Cart</vt:lpstr>
      <vt:lpstr>Order Confirmation</vt:lpstr>
      <vt:lpstr>Order Confirmation</vt:lpstr>
      <vt:lpstr>Order Confirmation Mail</vt:lpstr>
      <vt:lpstr>Google Maps</vt:lpstr>
      <vt:lpstr>Feed Back Page</vt:lpstr>
      <vt:lpstr>Feedback Page</vt:lpstr>
      <vt:lpstr>Database</vt:lpstr>
      <vt:lpstr>Backendless - Authentication</vt:lpstr>
      <vt:lpstr>Backendless - Tables</vt:lpstr>
      <vt:lpstr>Fire-Base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Bandi,Ajay</dc:creator>
  <cp:lastModifiedBy>Jataprolu,Snigda</cp:lastModifiedBy>
  <cp:revision>115</cp:revision>
  <dcterms:created xsi:type="dcterms:W3CDTF">2017-04-03T00:09:22Z</dcterms:created>
  <dcterms:modified xsi:type="dcterms:W3CDTF">2018-04-18T13:31:38Z</dcterms:modified>
</cp:coreProperties>
</file>